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24"/>
  </p:notesMasterIdLst>
  <p:sldIdLst>
    <p:sldId id="256" r:id="rId2"/>
    <p:sldId id="259" r:id="rId3"/>
    <p:sldId id="279" r:id="rId4"/>
    <p:sldId id="280" r:id="rId5"/>
    <p:sldId id="260" r:id="rId6"/>
    <p:sldId id="257" r:id="rId7"/>
    <p:sldId id="258" r:id="rId8"/>
    <p:sldId id="261" r:id="rId9"/>
    <p:sldId id="262" r:id="rId10"/>
    <p:sldId id="272" r:id="rId11"/>
    <p:sldId id="271" r:id="rId12"/>
    <p:sldId id="268" r:id="rId13"/>
    <p:sldId id="266" r:id="rId14"/>
    <p:sldId id="270" r:id="rId15"/>
    <p:sldId id="269" r:id="rId16"/>
    <p:sldId id="263" r:id="rId17"/>
    <p:sldId id="273" r:id="rId18"/>
    <p:sldId id="276" r:id="rId19"/>
    <p:sldId id="267" r:id="rId20"/>
    <p:sldId id="277" r:id="rId21"/>
    <p:sldId id="274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3DD192-2CB3-420F-86B0-343EC84630F5}" type="datetimeFigureOut">
              <a:rPr lang="en-US" smtClean="0"/>
              <a:pPr/>
              <a:t>12/21/2024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875A46-7154-40E2-9968-D0CCBC3CE5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APRS can be done either mobile or stationary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75A46-7154-40E2-9968-D0CCBC3CE5CA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APRS can be done either mobile or stationary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75A46-7154-40E2-9968-D0CCBC3CE5CA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36DDF-A5BD-4B90-9C0F-79400C5BD919}" type="datetimeFigureOut">
              <a:rPr lang="en-US" smtClean="0"/>
              <a:pPr/>
              <a:t>12/21/2024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BBB27-EF43-4FBC-B875-F8E2A3E0C9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36DDF-A5BD-4B90-9C0F-79400C5BD919}" type="datetimeFigureOut">
              <a:rPr lang="en-US" smtClean="0"/>
              <a:pPr/>
              <a:t>12/21/2024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BBB27-EF43-4FBC-B875-F8E2A3E0C9D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36DDF-A5BD-4B90-9C0F-79400C5BD919}" type="datetimeFigureOut">
              <a:rPr lang="en-US" smtClean="0"/>
              <a:pPr/>
              <a:t>12/21/2024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BBB27-EF43-4FBC-B875-F8E2A3E0C9D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36DDF-A5BD-4B90-9C0F-79400C5BD919}" type="datetimeFigureOut">
              <a:rPr lang="en-US" smtClean="0"/>
              <a:pPr/>
              <a:t>12/21/2024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BBB27-EF43-4FBC-B875-F8E2A3E0C9D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36DDF-A5BD-4B90-9C0F-79400C5BD919}" type="datetimeFigureOut">
              <a:rPr lang="en-US" smtClean="0"/>
              <a:pPr/>
              <a:t>12/21/2024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BBB27-EF43-4FBC-B875-F8E2A3E0C9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36DDF-A5BD-4B90-9C0F-79400C5BD919}" type="datetimeFigureOut">
              <a:rPr lang="en-US" smtClean="0"/>
              <a:pPr/>
              <a:t>12/21/2024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BBB27-EF43-4FBC-B875-F8E2A3E0C9D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36DDF-A5BD-4B90-9C0F-79400C5BD919}" type="datetimeFigureOut">
              <a:rPr lang="en-US" smtClean="0"/>
              <a:pPr/>
              <a:t>12/21/2024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BBB27-EF43-4FBC-B875-F8E2A3E0C9D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36DDF-A5BD-4B90-9C0F-79400C5BD919}" type="datetimeFigureOut">
              <a:rPr lang="en-US" smtClean="0"/>
              <a:pPr/>
              <a:t>12/21/2024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BBB27-EF43-4FBC-B875-F8E2A3E0C9D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36DDF-A5BD-4B90-9C0F-79400C5BD919}" type="datetimeFigureOut">
              <a:rPr lang="en-US" smtClean="0"/>
              <a:pPr/>
              <a:t>12/21/2024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BBB27-EF43-4FBC-B875-F8E2A3E0C9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36DDF-A5BD-4B90-9C0F-79400C5BD919}" type="datetimeFigureOut">
              <a:rPr lang="en-US" smtClean="0"/>
              <a:pPr/>
              <a:t>12/21/2024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BBB27-EF43-4FBC-B875-F8E2A3E0C9D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36DDF-A5BD-4B90-9C0F-79400C5BD919}" type="datetimeFigureOut">
              <a:rPr lang="en-US" smtClean="0"/>
              <a:pPr/>
              <a:t>12/21/2024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BBB27-EF43-4FBC-B875-F8E2A3E0C9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5936DDF-A5BD-4B90-9C0F-79400C5BD919}" type="datetimeFigureOut">
              <a:rPr lang="en-US" smtClean="0"/>
              <a:pPr/>
              <a:t>12/21/2024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4BBB27-EF43-4FBC-B875-F8E2A3E0C9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aprs.do3sww.de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inaprs.com/" TargetMode="External"/><Relationship Id="rId3" Type="http://schemas.openxmlformats.org/officeDocument/2006/relationships/hyperlink" Target="https://aprs.to/" TargetMode="External"/><Relationship Id="rId7" Type="http://schemas.openxmlformats.org/officeDocument/2006/relationships/hyperlink" Target="https://www.ui-view.net/" TargetMode="External"/><Relationship Id="rId2" Type="http://schemas.openxmlformats.org/officeDocument/2006/relationships/hyperlink" Target="https://aprs.fi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prsdroid.org/" TargetMode="External"/><Relationship Id="rId5" Type="http://schemas.openxmlformats.org/officeDocument/2006/relationships/hyperlink" Target="https://pinpointaprs.com/" TargetMode="External"/><Relationship Id="rId10" Type="http://schemas.openxmlformats.org/officeDocument/2006/relationships/hyperlink" Target="https://www.ka2ddo.org/ka2ddo/YAAC.html" TargetMode="External"/><Relationship Id="rId4" Type="http://schemas.openxmlformats.org/officeDocument/2006/relationships/hyperlink" Target="https://aprs-map.info/" TargetMode="External"/><Relationship Id="rId9" Type="http://schemas.openxmlformats.org/officeDocument/2006/relationships/hyperlink" Target="https://www.xastir.org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aprsdroid.org/" TargetMode="External"/><Relationship Id="rId2" Type="http://schemas.openxmlformats.org/officeDocument/2006/relationships/hyperlink" Target="https://en.wikipedia.org/wiki/Automatic_Packet_Reporting_Syste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dventuretaco.com/tag/aprsdroid/" TargetMode="External"/><Relationship Id="rId4" Type="http://schemas.openxmlformats.org/officeDocument/2006/relationships/hyperlink" Target="https://b10a.co/posts/2023/03/aprsdroid-baofeng-uv5r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prs.fi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aprsdroid.org/downloAPRSa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aprsdroid.org/download/builds/aprsdroid-gl-2024-04-03.apk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1447800"/>
            <a:ext cx="4572000" cy="950913"/>
          </a:xfrm>
        </p:spPr>
        <p:txBody>
          <a:bodyPr/>
          <a:lstStyle/>
          <a:p>
            <a:pPr algn="ctr"/>
            <a:r>
              <a:rPr lang="en-US" b="1" dirty="0" smtClean="0"/>
              <a:t>HAM CHEAP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124200"/>
            <a:ext cx="7758112" cy="14478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/>
              <a:t>Two cheap ways to do APRS</a:t>
            </a:r>
            <a:endParaRPr lang="en-US" sz="4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124200" y="5257800"/>
            <a:ext cx="388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By </a:t>
            </a:r>
          </a:p>
          <a:p>
            <a:pPr algn="ctr"/>
            <a:r>
              <a:rPr lang="en-US" b="1" dirty="0" smtClean="0">
                <a:solidFill>
                  <a:srgbClr val="FFC000"/>
                </a:solidFill>
              </a:rPr>
              <a:t>Jerry Aberdeen-KB3RWT</a:t>
            </a:r>
          </a:p>
          <a:p>
            <a:pPr algn="ctr"/>
            <a:r>
              <a:rPr lang="en-US" b="1" dirty="0" smtClean="0">
                <a:solidFill>
                  <a:srgbClr val="FFC000"/>
                </a:solidFill>
              </a:rPr>
              <a:t>Dec. 21 2024</a:t>
            </a:r>
            <a:endParaRPr lang="en-US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Configuring APRSdroid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SSID</a:t>
            </a:r>
            <a:r>
              <a:rPr lang="en-US" dirty="0" smtClean="0"/>
              <a:t>: I use -10 for APRS-IS no radio</a:t>
            </a:r>
          </a:p>
          <a:p>
            <a:r>
              <a:rPr lang="en-US" b="1" dirty="0" smtClean="0"/>
              <a:t>APRS digipath</a:t>
            </a:r>
            <a:r>
              <a:rPr lang="en-US" dirty="0" smtClean="0"/>
              <a:t>: set to </a:t>
            </a:r>
            <a:r>
              <a:rPr lang="en-US" sz="2800" dirty="0" smtClean="0"/>
              <a:t>WIDE1-,WIDE2-1</a:t>
            </a:r>
            <a:endParaRPr lang="en-US" sz="2800" dirty="0" smtClean="0"/>
          </a:p>
          <a:p>
            <a:r>
              <a:rPr lang="en-US" b="1" dirty="0" smtClean="0"/>
              <a:t>APRS connection type/APRS preference</a:t>
            </a:r>
            <a:r>
              <a:rPr lang="en-US" dirty="0" smtClean="0"/>
              <a:t>: set to Internet(aprs-is) you will need a passcode to connect to the aprs internet network</a:t>
            </a:r>
          </a:p>
          <a:p>
            <a:pPr>
              <a:buNone/>
            </a:pPr>
            <a:r>
              <a:rPr lang="en-US" b="1" dirty="0" smtClean="0"/>
              <a:t>Using your computer go to </a:t>
            </a:r>
            <a:r>
              <a:rPr lang="en-US" dirty="0" smtClean="0">
                <a:hlinkClick r:id="rId2"/>
              </a:rPr>
              <a:t>https://aprs.do3sww.de/</a:t>
            </a:r>
            <a:r>
              <a:rPr lang="en-US" dirty="0" smtClean="0"/>
              <a:t> and obtain a passcode using your callsign.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Configuring APRSdroid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Under the APRS connection type/APRS preference tap APRS-IS passcode and enter your callsign and the  passcode you got. </a:t>
            </a:r>
          </a:p>
          <a:p>
            <a:pPr>
              <a:buNone/>
            </a:pPr>
            <a:r>
              <a:rPr lang="en-US" b="1" dirty="0" smtClean="0"/>
              <a:t>NB:The passcode is unique to your callsign.</a:t>
            </a:r>
          </a:p>
          <a:p>
            <a:r>
              <a:rPr lang="en-US" b="1" dirty="0" smtClean="0"/>
              <a:t>APRS symbol</a:t>
            </a:r>
            <a:r>
              <a:rPr lang="en-US" dirty="0" smtClean="0"/>
              <a:t>: choose a symbol that represents you (such as a car or a </a:t>
            </a:r>
            <a:r>
              <a:rPr lang="en-US" dirty="0" smtClean="0"/>
              <a:t>person- </a:t>
            </a:r>
            <a:r>
              <a:rPr lang="en-US" dirty="0" smtClean="0"/>
              <a:t>I use the </a:t>
            </a:r>
            <a:r>
              <a:rPr lang="en-US" dirty="0" smtClean="0"/>
              <a:t>stickman.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Configuring APRSdroid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Voice frequency</a:t>
            </a:r>
            <a:r>
              <a:rPr lang="en-US" dirty="0" smtClean="0"/>
              <a:t> :  The frequency  you monitor for voice contacts. I use 146.52 as I monitor that frequency.</a:t>
            </a:r>
          </a:p>
          <a:p>
            <a:r>
              <a:rPr lang="en-US" b="1" dirty="0" smtClean="0"/>
              <a:t>Comment Field</a:t>
            </a:r>
            <a:r>
              <a:rPr lang="en-US" dirty="0" smtClean="0"/>
              <a:t>: </a:t>
            </a:r>
            <a:r>
              <a:rPr lang="en-US" dirty="0" smtClean="0"/>
              <a:t>enter </a:t>
            </a:r>
            <a:r>
              <a:rPr lang="en-US" dirty="0" smtClean="0"/>
              <a:t>a </a:t>
            </a:r>
            <a:r>
              <a:rPr lang="en-US" dirty="0" smtClean="0"/>
              <a:t>comment you want sent with </a:t>
            </a:r>
            <a:r>
              <a:rPr lang="en-US" dirty="0" smtClean="0"/>
              <a:t>your </a:t>
            </a:r>
            <a:r>
              <a:rPr lang="en-US" dirty="0" smtClean="0"/>
              <a:t>position </a:t>
            </a:r>
            <a:r>
              <a:rPr lang="en-US" dirty="0" smtClean="0"/>
              <a:t>report.</a:t>
            </a:r>
            <a:endParaRPr lang="en-US" dirty="0" smtClean="0"/>
          </a:p>
          <a:p>
            <a:r>
              <a:rPr lang="en-US" b="1" dirty="0" smtClean="0"/>
              <a:t>Location settings</a:t>
            </a:r>
            <a:r>
              <a:rPr lang="en-US" dirty="0" smtClean="0"/>
              <a:t>: Tap on </a:t>
            </a:r>
            <a:r>
              <a:rPr lang="en-US" b="1" dirty="0" smtClean="0"/>
              <a:t>SmartBeaconing</a:t>
            </a:r>
            <a:r>
              <a:rPr lang="en-US" dirty="0" smtClean="0"/>
              <a:t> and enable it -this will adjust your beacon rate based on your speed and direction.</a:t>
            </a:r>
          </a:p>
          <a:p>
            <a:r>
              <a:rPr lang="en-US" b="1" dirty="0" smtClean="0"/>
              <a:t>Position privacy</a:t>
            </a:r>
            <a:r>
              <a:rPr lang="en-US" dirty="0" smtClean="0"/>
              <a:t>: leave off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Configuring APRSdroid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Keep screen awake </a:t>
            </a:r>
            <a:r>
              <a:rPr lang="en-US" dirty="0" smtClean="0"/>
              <a:t>: tick the box</a:t>
            </a:r>
          </a:p>
          <a:p>
            <a:r>
              <a:rPr lang="en-US" b="1" dirty="0" smtClean="0"/>
              <a:t>Notifications</a:t>
            </a:r>
            <a:r>
              <a:rPr lang="en-US" dirty="0" smtClean="0"/>
              <a:t>: I use default settings.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You should now have a basic APRS setup that you can use. You can configure the other settings too your likings.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Using APRSdroid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next step is to go to the main page and select START TRACKING</a:t>
            </a:r>
          </a:p>
          <a:p>
            <a:r>
              <a:rPr lang="en-US" dirty="0" smtClean="0"/>
              <a:t>Go to the 3 dots on the upper right side of the screen and select send position</a:t>
            </a:r>
          </a:p>
          <a:p>
            <a:r>
              <a:rPr lang="en-US" dirty="0" smtClean="0"/>
              <a:t>Go back to the 3 dots on the upper right side of the screen and select show map</a:t>
            </a:r>
          </a:p>
          <a:p>
            <a:r>
              <a:rPr lang="en-US" dirty="0" smtClean="0"/>
              <a:t>Depending on the size of your device screen you may have to adjust the device screen to see stations around you on the map.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Using APRSdroid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19200" y="1447800"/>
            <a:ext cx="7696201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To track a station on the map simply click on the station name and select track.</a:t>
            </a:r>
          </a:p>
          <a:p>
            <a:pPr>
              <a:buFont typeface="Arial" pitchFamily="34" charset="0"/>
              <a:buChar char="•"/>
            </a:pPr>
            <a:endParaRPr lang="en-US" sz="3200" dirty="0"/>
          </a:p>
          <a:p>
            <a:pPr>
              <a:buFont typeface="Arial" pitchFamily="34" charset="0"/>
              <a:buChar char="•"/>
            </a:pPr>
            <a:endParaRPr lang="en-US" sz="3200" dirty="0" smtClean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To send a message to a station simple select the station and touch the triangle, a message box will come up an you type your message and then hit the ok button on the lower right of the screen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534400" cy="98755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Portable APRS via RF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Items needed:</a:t>
            </a:r>
          </a:p>
          <a:p>
            <a:r>
              <a:rPr lang="en-US" dirty="0" smtClean="0"/>
              <a:t>Radio- HT or mobile</a:t>
            </a:r>
          </a:p>
          <a:p>
            <a:r>
              <a:rPr lang="en-US" dirty="0" smtClean="0"/>
              <a:t>APRSdroid for android devices </a:t>
            </a:r>
          </a:p>
          <a:p>
            <a:r>
              <a:rPr lang="en-US" dirty="0" smtClean="0"/>
              <a:t>Smart Device-tablet or phone</a:t>
            </a:r>
          </a:p>
          <a:p>
            <a:r>
              <a:rPr lang="en-US" dirty="0" smtClean="0"/>
              <a:t>Cable to interface radio to Smart device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Portable APRS via RF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Install and setup aprsdroid as per the previous slides, (setup on a smart device). </a:t>
            </a:r>
          </a:p>
          <a:p>
            <a:r>
              <a:rPr lang="en-US" dirty="0" smtClean="0"/>
              <a:t>Tap on connection preferences and select AFSK (via mic/speaker).</a:t>
            </a:r>
          </a:p>
          <a:p>
            <a:r>
              <a:rPr lang="en-US" dirty="0" smtClean="0"/>
              <a:t>Plug one end of the cable into the speaker and microphone jacks of your radio.</a:t>
            </a:r>
          </a:p>
          <a:p>
            <a:r>
              <a:rPr lang="en-US" dirty="0" smtClean="0"/>
              <a:t>Plug the other end of the cable into the audio jack of your smart device.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Portable APRS via RF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Turn on your radio and set it to 144.390 MHz</a:t>
            </a:r>
          </a:p>
          <a:p>
            <a:r>
              <a:rPr lang="en-US" dirty="0" smtClean="0"/>
              <a:t>Turn on your Smartphone and open APRS Droid app</a:t>
            </a:r>
          </a:p>
          <a:p>
            <a:r>
              <a:rPr lang="en-US" dirty="0" smtClean="0"/>
              <a:t>Tap on Start Tracking to begin sending and receiving APRS packets</a:t>
            </a:r>
          </a:p>
          <a:p>
            <a:r>
              <a:rPr lang="en-US" dirty="0" smtClean="0"/>
              <a:t>To see stations around you simply select the map in APRSdroid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Some Screenshots of APRSdroid</a:t>
            </a:r>
            <a:endParaRPr lang="en-US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752600"/>
            <a:ext cx="207645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1752600"/>
            <a:ext cx="206692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 descr="Map Vie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4200" y="1752600"/>
            <a:ext cx="2057400" cy="3657600"/>
          </a:xfrm>
          <a:prstGeom prst="rect">
            <a:avLst/>
          </a:prstGeom>
          <a:noFill/>
        </p:spPr>
      </p:pic>
      <p:pic>
        <p:nvPicPr>
          <p:cNvPr id="3080" name="Picture 8" descr="Hub Vie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4600" y="1752600"/>
            <a:ext cx="2057400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2162"/>
          </a:xfrm>
        </p:spPr>
        <p:txBody>
          <a:bodyPr/>
          <a:lstStyle/>
          <a:p>
            <a:pPr algn="ctr"/>
            <a:r>
              <a:rPr lang="en-US" dirty="0" smtClean="0"/>
              <a:t>What is APRS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066800"/>
            <a:ext cx="7498080" cy="5181600"/>
          </a:xfrm>
        </p:spPr>
        <p:txBody>
          <a:bodyPr>
            <a:normAutofit fontScale="40000" lnSpcReduction="20000"/>
          </a:bodyPr>
          <a:lstStyle/>
          <a:p>
            <a:r>
              <a:rPr lang="en-US" sz="8000" dirty="0" smtClean="0"/>
              <a:t>Automatic Packet Reporting System(APRS) is an amateur radio based system for real time digital communications of information. </a:t>
            </a:r>
            <a:endParaRPr lang="en-US" sz="8000" dirty="0" smtClean="0"/>
          </a:p>
          <a:p>
            <a:r>
              <a:rPr lang="en-US" sz="8000" dirty="0" smtClean="0"/>
              <a:t>APRS was first </a:t>
            </a:r>
            <a:r>
              <a:rPr lang="en-US" sz="8000" dirty="0" smtClean="0"/>
              <a:t>developed by Bob </a:t>
            </a:r>
            <a:r>
              <a:rPr lang="en-US" sz="8000" dirty="0" err="1" smtClean="0"/>
              <a:t>Bruninga</a:t>
            </a:r>
            <a:r>
              <a:rPr lang="en-US" sz="8000" dirty="0" smtClean="0"/>
              <a:t> </a:t>
            </a:r>
            <a:r>
              <a:rPr lang="en-US" sz="8000" dirty="0" smtClean="0"/>
              <a:t>WB4APR, </a:t>
            </a:r>
            <a:r>
              <a:rPr lang="en-US" sz="8000" dirty="0" smtClean="0"/>
              <a:t>who maintained the main APRS website until his death in 2022. The acronym "APRS" was derived from his call sign</a:t>
            </a:r>
            <a:r>
              <a:rPr lang="en-US" sz="8000" dirty="0" smtClean="0"/>
              <a:t>. </a:t>
            </a:r>
            <a:endParaRPr lang="en-US" sz="8000" dirty="0" smtClean="0"/>
          </a:p>
          <a:p>
            <a:r>
              <a:rPr lang="en-US" sz="8000" dirty="0" smtClean="0"/>
              <a:t>APRS was </a:t>
            </a:r>
            <a:r>
              <a:rPr lang="en-US" sz="8000" dirty="0" smtClean="0"/>
              <a:t>first developed for </a:t>
            </a:r>
            <a:r>
              <a:rPr lang="en-US" sz="8000" dirty="0" smtClean="0"/>
              <a:t>the US </a:t>
            </a:r>
            <a:r>
              <a:rPr lang="en-US" sz="8000" dirty="0" smtClean="0"/>
              <a:t>navy to track naval assets.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Some APRS sites and Clients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Websites:</a:t>
            </a:r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https://aprs.fi/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https://aprs.to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https://aprs-map.info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APRS Clients:</a:t>
            </a:r>
          </a:p>
          <a:p>
            <a:r>
              <a:rPr lang="en-US" dirty="0" smtClean="0"/>
              <a:t>Pinpoint- </a:t>
            </a:r>
            <a:r>
              <a:rPr lang="en-US" dirty="0" smtClean="0">
                <a:hlinkClick r:id="rId5"/>
              </a:rPr>
              <a:t>https://pinpointaprs.com/</a:t>
            </a:r>
            <a:endParaRPr lang="en-US" dirty="0" smtClean="0"/>
          </a:p>
          <a:p>
            <a:r>
              <a:rPr lang="en-US" dirty="0" smtClean="0"/>
              <a:t>APRSdroid- </a:t>
            </a:r>
            <a:r>
              <a:rPr lang="en-US" dirty="0" smtClean="0">
                <a:hlinkClick r:id="rId6"/>
              </a:rPr>
              <a:t>https://aprsdroid.org/</a:t>
            </a:r>
            <a:endParaRPr lang="en-US" dirty="0" smtClean="0"/>
          </a:p>
          <a:p>
            <a:r>
              <a:rPr lang="en-US" dirty="0" smtClean="0"/>
              <a:t>Ui-view-</a:t>
            </a:r>
            <a:r>
              <a:rPr lang="en-US" dirty="0" smtClean="0">
                <a:hlinkClick r:id="rId7"/>
              </a:rPr>
              <a:t>https://www.ui-view.net/</a:t>
            </a:r>
            <a:endParaRPr lang="en-US" dirty="0" smtClean="0"/>
          </a:p>
          <a:p>
            <a:r>
              <a:rPr lang="en-US" dirty="0" smtClean="0"/>
              <a:t>Win Aprs- </a:t>
            </a:r>
            <a:r>
              <a:rPr lang="en-US" dirty="0" smtClean="0">
                <a:hlinkClick r:id="rId8"/>
              </a:rPr>
              <a:t>https://www.winaprs.com/</a:t>
            </a:r>
            <a:endParaRPr lang="en-US" dirty="0" smtClean="0"/>
          </a:p>
          <a:p>
            <a:r>
              <a:rPr lang="en-US" dirty="0" smtClean="0"/>
              <a:t>Xastir(Linux)- </a:t>
            </a:r>
            <a:r>
              <a:rPr lang="en-US" dirty="0" smtClean="0">
                <a:hlinkClick r:id="rId9"/>
              </a:rPr>
              <a:t>https://www.xastir.org/</a:t>
            </a:r>
            <a:endParaRPr lang="en-US" dirty="0" smtClean="0"/>
          </a:p>
          <a:p>
            <a:r>
              <a:rPr lang="en-US" dirty="0" smtClean="0"/>
              <a:t>YAAC - </a:t>
            </a:r>
            <a:r>
              <a:rPr lang="en-US" dirty="0" smtClean="0">
                <a:hlinkClick r:id="rId10"/>
              </a:rPr>
              <a:t>https://www.ka2ddo.org/ka2ddo/YAAC.html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 Build case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Radio-Baofeng UV5-R </a:t>
            </a:r>
          </a:p>
          <a:p>
            <a:r>
              <a:rPr lang="en-US" dirty="0" smtClean="0"/>
              <a:t>Software: APRSdroid</a:t>
            </a:r>
          </a:p>
          <a:p>
            <a:r>
              <a:rPr lang="en-US" dirty="0" smtClean="0"/>
              <a:t>Smart Device: Lenovo Tablet</a:t>
            </a:r>
          </a:p>
          <a:p>
            <a:r>
              <a:rPr lang="en-US" dirty="0" smtClean="0"/>
              <a:t>Cable: Cable to connect UV5-R to Lenovo Tablet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en.wikipedia.org/wiki/Automatic_Packet_Reporting_System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https://aprsdroid.org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https://b10a.co/posts/2023/03/aprsdroid-baofeng-uv5r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https://adventuretaco.com/tag/aprsdroid</a:t>
            </a:r>
            <a:r>
              <a:rPr lang="en-US" dirty="0" smtClean="0">
                <a:hlinkClick r:id="rId5"/>
              </a:rPr>
              <a:t>/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is </a:t>
            </a:r>
            <a:r>
              <a:rPr lang="en-US" dirty="0" smtClean="0"/>
              <a:t>APRS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219200"/>
            <a:ext cx="7498080" cy="5486400"/>
          </a:xfrm>
        </p:spPr>
        <p:txBody>
          <a:bodyPr>
            <a:noAutofit/>
          </a:bodyPr>
          <a:lstStyle/>
          <a:p>
            <a:r>
              <a:rPr lang="en-US" dirty="0" smtClean="0"/>
              <a:t>APRS packets are transmitted for all other stations to hear and use. Packet repeaters, called </a:t>
            </a:r>
            <a:r>
              <a:rPr lang="en-US" dirty="0" err="1" smtClean="0"/>
              <a:t>digipeaters</a:t>
            </a:r>
            <a:r>
              <a:rPr lang="en-US" dirty="0" smtClean="0"/>
              <a:t>, form the backbone of the APRS system, and use store and forward technology to retransmit packets. </a:t>
            </a:r>
          </a:p>
          <a:p>
            <a:r>
              <a:rPr lang="en-US" dirty="0" smtClean="0"/>
              <a:t>All </a:t>
            </a:r>
            <a:r>
              <a:rPr lang="en-US" dirty="0" smtClean="0"/>
              <a:t>stations operate on the same radio frequency, and packets move through the network from </a:t>
            </a:r>
            <a:r>
              <a:rPr lang="en-US" dirty="0" err="1" smtClean="0"/>
              <a:t>digipeater</a:t>
            </a:r>
            <a:r>
              <a:rPr lang="en-US" dirty="0" smtClean="0"/>
              <a:t> to </a:t>
            </a:r>
            <a:r>
              <a:rPr lang="en-US" dirty="0" err="1" smtClean="0"/>
              <a:t>digipeater</a:t>
            </a:r>
            <a:r>
              <a:rPr lang="en-US" dirty="0" smtClean="0"/>
              <a:t>, propagating outward from their point of origin.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is APRS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addition, all such data are typically ingested into the APRS Internet System (APRS-IS) via an Internet-connected receiver (</a:t>
            </a:r>
            <a:r>
              <a:rPr lang="en-US" dirty="0" err="1" smtClean="0"/>
              <a:t>IGate</a:t>
            </a:r>
            <a:r>
              <a:rPr lang="en-US" dirty="0" smtClean="0"/>
              <a:t>) and distributed globally for immediate access.</a:t>
            </a:r>
          </a:p>
          <a:p>
            <a:r>
              <a:rPr lang="en-US" dirty="0" smtClean="0"/>
              <a:t>Data </a:t>
            </a:r>
            <a:r>
              <a:rPr lang="en-US" dirty="0" smtClean="0"/>
              <a:t>shared via radio or Internet are collected by all users and can be combined with external map data to build a shared live view.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can APRS used for?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APRS can be used to transmit data such as :   GPS Locations, Non directional Beacons, Weather information, text messages, announcements etc. </a:t>
            </a:r>
          </a:p>
          <a:p>
            <a:r>
              <a:rPr lang="en-US" dirty="0" smtClean="0"/>
              <a:t>APRS data can be displayed on a map(</a:t>
            </a:r>
            <a:r>
              <a:rPr lang="en-US" dirty="0" smtClean="0">
                <a:hlinkClick r:id="rId2"/>
              </a:rPr>
              <a:t>www.aprs.fi</a:t>
            </a:r>
            <a:r>
              <a:rPr lang="en-US" dirty="0" smtClean="0"/>
              <a:t> etc), which can show stations, objects, tracks of moving objects, weather stations, search and rescue data, and direction finding data.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Building a  cheap android mobile APRS station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Items needed:</a:t>
            </a:r>
          </a:p>
          <a:p>
            <a:r>
              <a:rPr lang="en-US" dirty="0" smtClean="0"/>
              <a:t>Tablet or Phone with android OS </a:t>
            </a:r>
          </a:p>
          <a:p>
            <a:r>
              <a:rPr lang="en-US" dirty="0" smtClean="0"/>
              <a:t>APRSdroid for android devices: downloadable via the Google app store for $4.99 or for free from  </a:t>
            </a:r>
            <a:r>
              <a:rPr lang="en-US" dirty="0" smtClean="0">
                <a:hlinkClick r:id="rId3"/>
              </a:rPr>
              <a:t>https://aprsdroid.org/downloAPRSad</a:t>
            </a:r>
            <a:r>
              <a:rPr lang="en-US" dirty="0" smtClean="0"/>
              <a:t> - this uses the android APK which involves manual installation to your smart device</a:t>
            </a:r>
          </a:p>
          <a:p>
            <a:pPr>
              <a:buNone/>
            </a:pPr>
            <a:r>
              <a:rPr lang="en-US" b="1" dirty="0" smtClean="0"/>
              <a:t>APRS Droid</a:t>
            </a:r>
            <a:r>
              <a:rPr lang="en-US" dirty="0" smtClean="0"/>
              <a:t> is an Android application that can be used to encode and decode APRS packets using a smart device GPS and audio jack.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About APRSdroid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use APRSdroid to connect to the APRS network via different means: </a:t>
            </a:r>
          </a:p>
          <a:p>
            <a:r>
              <a:rPr lang="en-US" dirty="0" smtClean="0"/>
              <a:t>APRS-IS via Internet (WiFi or mobile data connection)</a:t>
            </a:r>
          </a:p>
          <a:p>
            <a:r>
              <a:rPr lang="en-US" dirty="0" smtClean="0"/>
              <a:t>AFSK (audio connection between your radio and the Smartphone)</a:t>
            </a:r>
          </a:p>
          <a:p>
            <a:r>
              <a:rPr lang="en-US" dirty="0" smtClean="0"/>
              <a:t>Bluetooth-serial connection to a TNC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Download APRSdroid from app store and install on your device</a:t>
            </a:r>
          </a:p>
          <a:p>
            <a:r>
              <a:rPr lang="en-US" dirty="0" smtClean="0"/>
              <a:t>Or if downloading the APK, download the latest version which at the time of writing this document was aprsdroid-gl-2024-04-03.apk found at </a:t>
            </a:r>
            <a:r>
              <a:rPr lang="en-US" dirty="0" smtClean="0">
                <a:hlinkClick r:id="rId2"/>
              </a:rPr>
              <a:t>https://aprsdroid.org/download/builds/aprsdroid-gl-2024-04-03.apk</a:t>
            </a:r>
            <a:r>
              <a:rPr lang="en-US" dirty="0" smtClean="0"/>
              <a:t> to a computer then side load the apk to your device.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Configuring APRSdroid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295400"/>
            <a:ext cx="7391400" cy="1600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Open Aprsdroid and go to Preferences</a:t>
            </a:r>
          </a:p>
          <a:p>
            <a:pPr>
              <a:buNone/>
            </a:pPr>
            <a:r>
              <a:rPr lang="en-US" dirty="0" smtClean="0"/>
              <a:t>Setup the </a:t>
            </a:r>
            <a:r>
              <a:rPr lang="en-US" dirty="0"/>
              <a:t>F</a:t>
            </a:r>
            <a:r>
              <a:rPr lang="en-US" dirty="0" smtClean="0"/>
              <a:t>ollowing:</a:t>
            </a:r>
          </a:p>
          <a:p>
            <a:r>
              <a:rPr lang="en-US" dirty="0" smtClean="0"/>
              <a:t> </a:t>
            </a:r>
            <a:r>
              <a:rPr lang="en-US" b="1" dirty="0" smtClean="0"/>
              <a:t>Callsign without SSID</a:t>
            </a:r>
            <a:r>
              <a:rPr lang="en-US" dirty="0" smtClean="0"/>
              <a:t>: Your Callsign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3200400"/>
            <a:ext cx="207645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382</TotalTime>
  <Words>1060</Words>
  <Application>Microsoft Office PowerPoint</Application>
  <PresentationFormat>On-screen Show (4:3)</PresentationFormat>
  <Paragraphs>123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Solstice</vt:lpstr>
      <vt:lpstr>HAM CHEAP</vt:lpstr>
      <vt:lpstr>What is APRS</vt:lpstr>
      <vt:lpstr>What is APRS cont’d</vt:lpstr>
      <vt:lpstr>What is APRS cont’d</vt:lpstr>
      <vt:lpstr>What can APRS used for?</vt:lpstr>
      <vt:lpstr>Building a  cheap android mobile APRS station</vt:lpstr>
      <vt:lpstr>About APRSdroid</vt:lpstr>
      <vt:lpstr>Procedure</vt:lpstr>
      <vt:lpstr>Configuring APRSdroid</vt:lpstr>
      <vt:lpstr>Configuring APRSdroid</vt:lpstr>
      <vt:lpstr>Configuring APRSdroid</vt:lpstr>
      <vt:lpstr>Configuring APRSdroid</vt:lpstr>
      <vt:lpstr>Configuring APRSdroid</vt:lpstr>
      <vt:lpstr>Using APRSdroid</vt:lpstr>
      <vt:lpstr>Using APRSdroid</vt:lpstr>
      <vt:lpstr>Portable APRS via RF</vt:lpstr>
      <vt:lpstr>Portable APRS via RF</vt:lpstr>
      <vt:lpstr>Portable APRS via RF</vt:lpstr>
      <vt:lpstr>Some Screenshots of APRSdroid</vt:lpstr>
      <vt:lpstr>Some APRS sites and Clients</vt:lpstr>
      <vt:lpstr>A Build case scenario</vt:lpstr>
      <vt:lpstr>Sources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HAM CHEAP</dc:title>
  <dc:creator>Jaberdeen</dc:creator>
  <cp:lastModifiedBy>Jaberdeen</cp:lastModifiedBy>
  <cp:revision>51</cp:revision>
  <dcterms:created xsi:type="dcterms:W3CDTF">2024-12-21T22:25:39Z</dcterms:created>
  <dcterms:modified xsi:type="dcterms:W3CDTF">2024-12-22T04:50:06Z</dcterms:modified>
</cp:coreProperties>
</file>